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2" roundtripDataSignature="AMtx7mhp5o4bV4YceKIVCOVTkTMdLpDkD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schemas.openxmlformats.org/officeDocument/2006/relationships/slide" Target="slides/slide7.xml"/><Relationship Id="rId10" Type="http://schemas.openxmlformats.org/officeDocument/2006/relationships/slide" Target="slides/slide6.xml"/><Relationship Id="rId12" Type="http://customschemas.google.com/relationships/presentationmetadata" Target="metadata"/><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2: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76" name="Google Shape;7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4: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82" name="Google Shape;82;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e20acaf384_0_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94" name="Google Shape;94;ge20acaf384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e20acaf384_0_1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06" name="Google Shape;106;ge20acaf384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e20acaf384_0_2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18" name="Google Shape;118;ge20acaf384_0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e20acaf384_0_4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30" name="Google Shape;130;ge20acaf384_0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e20acaf384_0_5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42" name="Google Shape;142;ge20acaf384_0_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1" name="Shape 11"/>
        <p:cNvGrpSpPr/>
        <p:nvPr/>
      </p:nvGrpSpPr>
      <p:grpSpPr>
        <a:xfrm>
          <a:off x="0" y="0"/>
          <a:ext cx="0" cy="0"/>
          <a:chOff x="0" y="0"/>
          <a:chExt cx="0" cy="0"/>
        </a:xfrm>
      </p:grpSpPr>
      <p:sp>
        <p:nvSpPr>
          <p:cNvPr id="12" name="Google Shape;12;p15"/>
          <p:cNvSpPr txBox="1"/>
          <p:nvPr>
            <p:ph type="ctrTitle"/>
          </p:nvPr>
        </p:nvSpPr>
        <p:spPr>
          <a:xfrm>
            <a:off x="1524000" y="1122362"/>
            <a:ext cx="9144000" cy="2387600"/>
          </a:xfrm>
          <a:prstGeom prst="rect">
            <a:avLst/>
          </a:prstGeom>
          <a:noFill/>
          <a:ln>
            <a:noFill/>
          </a:ln>
        </p:spPr>
        <p:txBody>
          <a:bodyPr anchorCtr="0" anchor="b" bIns="91425" lIns="91425" spcFirstLastPara="1" rIns="91425" wrap="square" tIns="91425">
            <a:noAutofit/>
          </a:bodyPr>
          <a:lstStyle>
            <a:lvl1pPr lvl="0" marR="0" algn="ctr">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a:lvl2pPr>
            <a:lvl3pPr lvl="2" marR="0" algn="l">
              <a:lnSpc>
                <a:spcPct val="100000"/>
              </a:lnSpc>
              <a:spcBef>
                <a:spcPts val="0"/>
              </a:spcBef>
              <a:spcAft>
                <a:spcPts val="0"/>
              </a:spcAft>
              <a:buSzPts val="1400"/>
              <a:buNone/>
              <a:defRPr/>
            </a:lvl3pPr>
            <a:lvl4pPr lvl="3" marR="0" algn="l">
              <a:lnSpc>
                <a:spcPct val="100000"/>
              </a:lnSpc>
              <a:spcBef>
                <a:spcPts val="0"/>
              </a:spcBef>
              <a:spcAft>
                <a:spcPts val="0"/>
              </a:spcAft>
              <a:buSzPts val="1400"/>
              <a:buNone/>
              <a:defRPr/>
            </a:lvl4pPr>
            <a:lvl5pPr lvl="4" marR="0" algn="l">
              <a:lnSpc>
                <a:spcPct val="100000"/>
              </a:lnSpc>
              <a:spcBef>
                <a:spcPts val="0"/>
              </a:spcBef>
              <a:spcAft>
                <a:spcPts val="0"/>
              </a:spcAft>
              <a:buSzPts val="1400"/>
              <a:buNone/>
              <a:defRPr/>
            </a:lvl5pPr>
            <a:lvl6pPr lvl="5" marR="0" algn="l">
              <a:lnSpc>
                <a:spcPct val="100000"/>
              </a:lnSpc>
              <a:spcBef>
                <a:spcPts val="0"/>
              </a:spcBef>
              <a:spcAft>
                <a:spcPts val="0"/>
              </a:spcAft>
              <a:buSzPts val="1400"/>
              <a:buNone/>
              <a:defRPr/>
            </a:lvl6pPr>
            <a:lvl7pPr lvl="6" marR="0" algn="l">
              <a:lnSpc>
                <a:spcPct val="100000"/>
              </a:lnSpc>
              <a:spcBef>
                <a:spcPts val="0"/>
              </a:spcBef>
              <a:spcAft>
                <a:spcPts val="0"/>
              </a:spcAft>
              <a:buSzPts val="1400"/>
              <a:buNone/>
              <a:defRPr/>
            </a:lvl7pPr>
            <a:lvl8pPr lvl="7" marR="0" algn="l">
              <a:lnSpc>
                <a:spcPct val="100000"/>
              </a:lnSpc>
              <a:spcBef>
                <a:spcPts val="0"/>
              </a:spcBef>
              <a:spcAft>
                <a:spcPts val="0"/>
              </a:spcAft>
              <a:buSzPts val="1400"/>
              <a:buNone/>
              <a:defRPr/>
            </a:lvl8pPr>
            <a:lvl9pPr lvl="8" marR="0" algn="l">
              <a:lnSpc>
                <a:spcPct val="100000"/>
              </a:lnSpc>
              <a:spcBef>
                <a:spcPts val="0"/>
              </a:spcBef>
              <a:spcAft>
                <a:spcPts val="0"/>
              </a:spcAft>
              <a:buSzPts val="1400"/>
              <a:buNone/>
              <a:defRPr/>
            </a:lvl9pPr>
          </a:lstStyle>
          <a:p/>
        </p:txBody>
      </p:sp>
      <p:sp>
        <p:nvSpPr>
          <p:cNvPr id="13" name="Google Shape;13;p15"/>
          <p:cNvSpPr txBox="1"/>
          <p:nvPr>
            <p:ph idx="1" type="subTitle"/>
          </p:nvPr>
        </p:nvSpPr>
        <p:spPr>
          <a:xfrm>
            <a:off x="1524000" y="3602037"/>
            <a:ext cx="9144000" cy="1655761"/>
          </a:xfrm>
          <a:prstGeom prst="rect">
            <a:avLst/>
          </a:prstGeom>
          <a:noFill/>
          <a:ln>
            <a:noFill/>
          </a:ln>
        </p:spPr>
        <p:txBody>
          <a:bodyPr anchorCtr="0" anchor="t" bIns="91425" lIns="91425" spcFirstLastPara="1" rIns="91425" wrap="square" tIns="91425">
            <a:noAutofit/>
          </a:bodyPr>
          <a:lstStyle>
            <a:lvl1pPr lvl="0" marR="0" algn="ctr">
              <a:lnSpc>
                <a:spcPct val="90000"/>
              </a:lnSpc>
              <a:spcBef>
                <a:spcPts val="10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algn="ctr">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2pPr>
            <a:lvl3pPr lvl="2" marR="0" algn="ctr">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14" name="Google Shape;14;p15"/>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5" name="Google Shape;15;p1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6" name="Google Shape;16;p15"/>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68" name="Shape 68"/>
        <p:cNvGrpSpPr/>
        <p:nvPr/>
      </p:nvGrpSpPr>
      <p:grpSpPr>
        <a:xfrm>
          <a:off x="0" y="0"/>
          <a:ext cx="0" cy="0"/>
          <a:chOff x="0" y="0"/>
          <a:chExt cx="0" cy="0"/>
        </a:xfrm>
      </p:grpSpPr>
      <p:sp>
        <p:nvSpPr>
          <p:cNvPr id="69" name="Google Shape;69;p24"/>
          <p:cNvSpPr txBox="1"/>
          <p:nvPr>
            <p:ph type="title"/>
          </p:nvPr>
        </p:nvSpPr>
        <p:spPr>
          <a:xfrm rot="5400000">
            <a:off x="7133431" y="1956594"/>
            <a:ext cx="5811838" cy="2628899"/>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4"/>
          <p:cNvSpPr txBox="1"/>
          <p:nvPr>
            <p:ph idx="1" type="body"/>
          </p:nvPr>
        </p:nvSpPr>
        <p:spPr>
          <a:xfrm rot="5400000">
            <a:off x="1799431" y="-596105"/>
            <a:ext cx="5811838" cy="77342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71" name="Google Shape;71;p24"/>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72" name="Google Shape;72;p2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73" name="Google Shape;73;p24"/>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7" name="Shape 17"/>
        <p:cNvGrpSpPr/>
        <p:nvPr/>
      </p:nvGrpSpPr>
      <p:grpSpPr>
        <a:xfrm>
          <a:off x="0" y="0"/>
          <a:ext cx="0" cy="0"/>
          <a:chOff x="0" y="0"/>
          <a:chExt cx="0" cy="0"/>
        </a:xfrm>
      </p:grpSpPr>
      <p:sp>
        <p:nvSpPr>
          <p:cNvPr id="18" name="Google Shape;18;p16"/>
          <p:cNvSpPr txBox="1"/>
          <p:nvPr>
            <p:ph type="title"/>
          </p:nvPr>
        </p:nvSpPr>
        <p:spPr>
          <a:xfrm>
            <a:off x="831850" y="1709738"/>
            <a:ext cx="10515599" cy="2852737"/>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6000"/>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6"/>
          <p:cNvSpPr txBox="1"/>
          <p:nvPr>
            <p:ph idx="1" type="body"/>
          </p:nvPr>
        </p:nvSpPr>
        <p:spPr>
          <a:xfrm>
            <a:off x="831850" y="4589462"/>
            <a:ext cx="10515599" cy="1500187"/>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Clr>
                <a:srgbClr val="888888"/>
              </a:buClr>
              <a:buSzPts val="2400"/>
              <a:buFont typeface="Calibri"/>
              <a:buNone/>
              <a:defRPr sz="2400">
                <a:solidFill>
                  <a:srgbClr val="888888"/>
                </a:solidFill>
              </a:defRPr>
            </a:lvl1pPr>
            <a:lvl2pPr indent="-228600" lvl="1" marL="914400" algn="l">
              <a:lnSpc>
                <a:spcPct val="90000"/>
              </a:lnSpc>
              <a:spcBef>
                <a:spcPts val="0"/>
              </a:spcBef>
              <a:spcAft>
                <a:spcPts val="0"/>
              </a:spcAft>
              <a:buClr>
                <a:srgbClr val="888888"/>
              </a:buClr>
              <a:buSzPts val="2000"/>
              <a:buFont typeface="Calibri"/>
              <a:buNone/>
              <a:defRPr sz="2000">
                <a:solidFill>
                  <a:srgbClr val="888888"/>
                </a:solidFill>
              </a:defRPr>
            </a:lvl2pPr>
            <a:lvl3pPr indent="-228600" lvl="2" marL="1371600" algn="l">
              <a:lnSpc>
                <a:spcPct val="90000"/>
              </a:lnSpc>
              <a:spcBef>
                <a:spcPts val="0"/>
              </a:spcBef>
              <a:spcAft>
                <a:spcPts val="0"/>
              </a:spcAft>
              <a:buClr>
                <a:srgbClr val="888888"/>
              </a:buClr>
              <a:buSzPts val="1800"/>
              <a:buFont typeface="Calibri"/>
              <a:buNone/>
              <a:defRPr sz="1800">
                <a:solidFill>
                  <a:srgbClr val="888888"/>
                </a:solidFill>
              </a:defRPr>
            </a:lvl3pPr>
            <a:lvl4pPr indent="-228600" lvl="3" marL="1828800" algn="l">
              <a:lnSpc>
                <a:spcPct val="90000"/>
              </a:lnSpc>
              <a:spcBef>
                <a:spcPts val="0"/>
              </a:spcBef>
              <a:spcAft>
                <a:spcPts val="0"/>
              </a:spcAft>
              <a:buClr>
                <a:srgbClr val="888888"/>
              </a:buClr>
              <a:buSzPts val="1600"/>
              <a:buFont typeface="Calibri"/>
              <a:buNone/>
              <a:defRPr sz="1600">
                <a:solidFill>
                  <a:srgbClr val="888888"/>
                </a:solidFill>
              </a:defRPr>
            </a:lvl4pPr>
            <a:lvl5pPr indent="-228600" lvl="4" marL="2286000" algn="l">
              <a:lnSpc>
                <a:spcPct val="90000"/>
              </a:lnSpc>
              <a:spcBef>
                <a:spcPts val="0"/>
              </a:spcBef>
              <a:spcAft>
                <a:spcPts val="0"/>
              </a:spcAft>
              <a:buClr>
                <a:srgbClr val="888888"/>
              </a:buClr>
              <a:buSzPts val="1600"/>
              <a:buFont typeface="Calibri"/>
              <a:buNone/>
              <a:defRPr sz="1600">
                <a:solidFill>
                  <a:srgbClr val="888888"/>
                </a:solidFill>
              </a:defRPr>
            </a:lvl5pPr>
            <a:lvl6pPr indent="-228600" lvl="5" marL="2743200" algn="l">
              <a:lnSpc>
                <a:spcPct val="90000"/>
              </a:lnSpc>
              <a:spcBef>
                <a:spcPts val="0"/>
              </a:spcBef>
              <a:spcAft>
                <a:spcPts val="0"/>
              </a:spcAft>
              <a:buClr>
                <a:srgbClr val="888888"/>
              </a:buClr>
              <a:buSzPts val="1600"/>
              <a:buFont typeface="Calibri"/>
              <a:buNone/>
              <a:defRPr sz="1600">
                <a:solidFill>
                  <a:srgbClr val="888888"/>
                </a:solidFill>
              </a:defRPr>
            </a:lvl6pPr>
            <a:lvl7pPr indent="-228600" lvl="6" marL="3200400" algn="l">
              <a:lnSpc>
                <a:spcPct val="90000"/>
              </a:lnSpc>
              <a:spcBef>
                <a:spcPts val="0"/>
              </a:spcBef>
              <a:spcAft>
                <a:spcPts val="0"/>
              </a:spcAft>
              <a:buClr>
                <a:srgbClr val="888888"/>
              </a:buClr>
              <a:buSzPts val="1600"/>
              <a:buFont typeface="Calibri"/>
              <a:buNone/>
              <a:defRPr sz="1600">
                <a:solidFill>
                  <a:srgbClr val="888888"/>
                </a:solidFill>
              </a:defRPr>
            </a:lvl7pPr>
            <a:lvl8pPr indent="-228600" lvl="7" marL="3657600" algn="l">
              <a:lnSpc>
                <a:spcPct val="90000"/>
              </a:lnSpc>
              <a:spcBef>
                <a:spcPts val="0"/>
              </a:spcBef>
              <a:spcAft>
                <a:spcPts val="0"/>
              </a:spcAft>
              <a:buClr>
                <a:srgbClr val="888888"/>
              </a:buClr>
              <a:buSzPts val="1600"/>
              <a:buFont typeface="Calibri"/>
              <a:buNone/>
              <a:defRPr sz="1600">
                <a:solidFill>
                  <a:srgbClr val="888888"/>
                </a:solidFill>
              </a:defRPr>
            </a:lvl8pPr>
            <a:lvl9pPr indent="-228600" lvl="8" marL="4114800" algn="l">
              <a:lnSpc>
                <a:spcPct val="90000"/>
              </a:lnSpc>
              <a:spcBef>
                <a:spcPts val="0"/>
              </a:spcBef>
              <a:spcAft>
                <a:spcPts val="0"/>
              </a:spcAft>
              <a:buClr>
                <a:srgbClr val="888888"/>
              </a:buClr>
              <a:buSzPts val="1600"/>
              <a:buFont typeface="Calibri"/>
              <a:buNone/>
              <a:defRPr sz="1600">
                <a:solidFill>
                  <a:srgbClr val="888888"/>
                </a:solidFill>
              </a:defRPr>
            </a:lvl9pPr>
          </a:lstStyle>
          <a:p/>
        </p:txBody>
      </p:sp>
      <p:sp>
        <p:nvSpPr>
          <p:cNvPr id="20" name="Google Shape;20;p16"/>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1" name="Google Shape;21;p16"/>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2" name="Google Shape;22;p16"/>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23" name="Shape 23"/>
        <p:cNvGrpSpPr/>
        <p:nvPr/>
      </p:nvGrpSpPr>
      <p:grpSpPr>
        <a:xfrm>
          <a:off x="0" y="0"/>
          <a:ext cx="0" cy="0"/>
          <a:chOff x="0" y="0"/>
          <a:chExt cx="0" cy="0"/>
        </a:xfrm>
      </p:grpSpPr>
      <p:sp>
        <p:nvSpPr>
          <p:cNvPr id="24" name="Google Shape;24;p17"/>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7"/>
          <p:cNvSpPr txBox="1"/>
          <p:nvPr>
            <p:ph idx="1" type="body"/>
          </p:nvPr>
        </p:nvSpPr>
        <p:spPr>
          <a:xfrm>
            <a:off x="838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6" name="Google Shape;26;p17"/>
          <p:cNvSpPr txBox="1"/>
          <p:nvPr>
            <p:ph idx="2" type="body"/>
          </p:nvPr>
        </p:nvSpPr>
        <p:spPr>
          <a:xfrm>
            <a:off x="6172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7" name="Google Shape;27;p17"/>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8" name="Google Shape;28;p17"/>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9" name="Google Shape;29;p17"/>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30" name="Shape 30"/>
        <p:cNvGrpSpPr/>
        <p:nvPr/>
      </p:nvGrpSpPr>
      <p:grpSpPr>
        <a:xfrm>
          <a:off x="0" y="0"/>
          <a:ext cx="0" cy="0"/>
          <a:chOff x="0" y="0"/>
          <a:chExt cx="0" cy="0"/>
        </a:xfrm>
      </p:grpSpPr>
      <p:sp>
        <p:nvSpPr>
          <p:cNvPr id="31" name="Google Shape;31;p18"/>
          <p:cNvSpPr txBox="1"/>
          <p:nvPr>
            <p:ph type="title"/>
          </p:nvPr>
        </p:nvSpPr>
        <p:spPr>
          <a:xfrm>
            <a:off x="839787"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8"/>
          <p:cNvSpPr txBox="1"/>
          <p:nvPr>
            <p:ph idx="1" type="body"/>
          </p:nvPr>
        </p:nvSpPr>
        <p:spPr>
          <a:xfrm>
            <a:off x="839787" y="1681163"/>
            <a:ext cx="51577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33" name="Google Shape;33;p18"/>
          <p:cNvSpPr txBox="1"/>
          <p:nvPr>
            <p:ph idx="2" type="body"/>
          </p:nvPr>
        </p:nvSpPr>
        <p:spPr>
          <a:xfrm>
            <a:off x="839787" y="2505075"/>
            <a:ext cx="51577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34" name="Google Shape;34;p18"/>
          <p:cNvSpPr txBox="1"/>
          <p:nvPr>
            <p:ph idx="3" type="body"/>
          </p:nvPr>
        </p:nvSpPr>
        <p:spPr>
          <a:xfrm>
            <a:off x="6172200" y="1681163"/>
            <a:ext cx="51831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35" name="Google Shape;35;p18"/>
          <p:cNvSpPr txBox="1"/>
          <p:nvPr>
            <p:ph idx="4" type="body"/>
          </p:nvPr>
        </p:nvSpPr>
        <p:spPr>
          <a:xfrm>
            <a:off x="6172200" y="2505075"/>
            <a:ext cx="51831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36" name="Google Shape;36;p18"/>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7" name="Google Shape;37;p1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8" name="Google Shape;38;p18"/>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39" name="Shape 39"/>
        <p:cNvGrpSpPr/>
        <p:nvPr/>
      </p:nvGrpSpPr>
      <p:grpSpPr>
        <a:xfrm>
          <a:off x="0" y="0"/>
          <a:ext cx="0" cy="0"/>
          <a:chOff x="0" y="0"/>
          <a:chExt cx="0" cy="0"/>
        </a:xfrm>
      </p:grpSpPr>
      <p:sp>
        <p:nvSpPr>
          <p:cNvPr id="40" name="Google Shape;40;p19"/>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9"/>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2" name="Google Shape;42;p1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3" name="Google Shape;43;p19"/>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44" name="Shape 44"/>
        <p:cNvGrpSpPr/>
        <p:nvPr/>
      </p:nvGrpSpPr>
      <p:grpSpPr>
        <a:xfrm>
          <a:off x="0" y="0"/>
          <a:ext cx="0" cy="0"/>
          <a:chOff x="0" y="0"/>
          <a:chExt cx="0" cy="0"/>
        </a:xfrm>
      </p:grpSpPr>
      <p:sp>
        <p:nvSpPr>
          <p:cNvPr id="45" name="Google Shape;45;p20"/>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6" name="Google Shape;46;p20"/>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7" name="Google Shape;47;p20"/>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48" name="Shape 48"/>
        <p:cNvGrpSpPr/>
        <p:nvPr/>
      </p:nvGrpSpPr>
      <p:grpSpPr>
        <a:xfrm>
          <a:off x="0" y="0"/>
          <a:ext cx="0" cy="0"/>
          <a:chOff x="0" y="0"/>
          <a:chExt cx="0" cy="0"/>
        </a:xfrm>
      </p:grpSpPr>
      <p:sp>
        <p:nvSpPr>
          <p:cNvPr id="49" name="Google Shape;49;p21"/>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21"/>
          <p:cNvSpPr txBox="1"/>
          <p:nvPr>
            <p:ph idx="1" type="body"/>
          </p:nvPr>
        </p:nvSpPr>
        <p:spPr>
          <a:xfrm>
            <a:off x="5183187" y="987425"/>
            <a:ext cx="6172199" cy="4873624"/>
          </a:xfrm>
          <a:prstGeom prst="rect">
            <a:avLst/>
          </a:prstGeom>
          <a:noFill/>
          <a:ln>
            <a:noFill/>
          </a:ln>
        </p:spPr>
        <p:txBody>
          <a:bodyPr anchorCtr="0" anchor="t" bIns="91425" lIns="91425" spcFirstLastPara="1" rIns="91425" wrap="square" tIns="91425">
            <a:noAutofit/>
          </a:bodyPr>
          <a:lstStyle>
            <a:lvl1pPr indent="-431800" lvl="0" marL="457200" algn="l">
              <a:lnSpc>
                <a:spcPct val="90000"/>
              </a:lnSpc>
              <a:spcBef>
                <a:spcPts val="0"/>
              </a:spcBef>
              <a:spcAft>
                <a:spcPts val="0"/>
              </a:spcAft>
              <a:buSzPts val="3200"/>
              <a:buChar char="•"/>
              <a:defRPr sz="3200"/>
            </a:lvl1pPr>
            <a:lvl2pPr indent="-406400" lvl="1" marL="914400" algn="l">
              <a:lnSpc>
                <a:spcPct val="90000"/>
              </a:lnSpc>
              <a:spcBef>
                <a:spcPts val="0"/>
              </a:spcBef>
              <a:spcAft>
                <a:spcPts val="0"/>
              </a:spcAft>
              <a:buSzPts val="2800"/>
              <a:buChar char="•"/>
              <a:defRPr sz="2800"/>
            </a:lvl2pPr>
            <a:lvl3pPr indent="-381000" lvl="2" marL="1371600" algn="l">
              <a:lnSpc>
                <a:spcPct val="90000"/>
              </a:lnSpc>
              <a:spcBef>
                <a:spcPts val="0"/>
              </a:spcBef>
              <a:spcAft>
                <a:spcPts val="0"/>
              </a:spcAft>
              <a:buSzPts val="2400"/>
              <a:buChar char="•"/>
              <a:defRPr sz="2400"/>
            </a:lvl3pPr>
            <a:lvl4pPr indent="-355600" lvl="3" marL="1828800" algn="l">
              <a:lnSpc>
                <a:spcPct val="90000"/>
              </a:lnSpc>
              <a:spcBef>
                <a:spcPts val="0"/>
              </a:spcBef>
              <a:spcAft>
                <a:spcPts val="0"/>
              </a:spcAft>
              <a:buSzPts val="2000"/>
              <a:buChar char="•"/>
              <a:defRPr sz="2000"/>
            </a:lvl4pPr>
            <a:lvl5pPr indent="-355600" lvl="4" marL="2286000" algn="l">
              <a:lnSpc>
                <a:spcPct val="90000"/>
              </a:lnSpc>
              <a:spcBef>
                <a:spcPts val="0"/>
              </a:spcBef>
              <a:spcAft>
                <a:spcPts val="0"/>
              </a:spcAft>
              <a:buSzPts val="2000"/>
              <a:buChar char="•"/>
              <a:defRPr sz="2000"/>
            </a:lvl5pPr>
            <a:lvl6pPr indent="-355600" lvl="5" marL="2743200" algn="l">
              <a:lnSpc>
                <a:spcPct val="90000"/>
              </a:lnSpc>
              <a:spcBef>
                <a:spcPts val="0"/>
              </a:spcBef>
              <a:spcAft>
                <a:spcPts val="0"/>
              </a:spcAft>
              <a:buSzPts val="2000"/>
              <a:buChar char="•"/>
              <a:defRPr sz="2000"/>
            </a:lvl6pPr>
            <a:lvl7pPr indent="-355600" lvl="6" marL="3200400" algn="l">
              <a:lnSpc>
                <a:spcPct val="90000"/>
              </a:lnSpc>
              <a:spcBef>
                <a:spcPts val="0"/>
              </a:spcBef>
              <a:spcAft>
                <a:spcPts val="0"/>
              </a:spcAft>
              <a:buSzPts val="2000"/>
              <a:buChar char="•"/>
              <a:defRPr sz="2000"/>
            </a:lvl7pPr>
            <a:lvl8pPr indent="-355600" lvl="7" marL="3657600" algn="l">
              <a:lnSpc>
                <a:spcPct val="90000"/>
              </a:lnSpc>
              <a:spcBef>
                <a:spcPts val="0"/>
              </a:spcBef>
              <a:spcAft>
                <a:spcPts val="0"/>
              </a:spcAft>
              <a:buSzPts val="2000"/>
              <a:buChar char="•"/>
              <a:defRPr sz="2000"/>
            </a:lvl8pPr>
            <a:lvl9pPr indent="-355600" lvl="8" marL="4114800" algn="l">
              <a:lnSpc>
                <a:spcPct val="90000"/>
              </a:lnSpc>
              <a:spcBef>
                <a:spcPts val="0"/>
              </a:spcBef>
              <a:spcAft>
                <a:spcPts val="0"/>
              </a:spcAft>
              <a:buSzPts val="2000"/>
              <a:buChar char="•"/>
              <a:defRPr sz="2000"/>
            </a:lvl9pPr>
          </a:lstStyle>
          <a:p/>
        </p:txBody>
      </p:sp>
      <p:sp>
        <p:nvSpPr>
          <p:cNvPr id="51" name="Google Shape;51;p21"/>
          <p:cNvSpPr txBox="1"/>
          <p:nvPr>
            <p:ph idx="2"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52" name="Google Shape;52;p21"/>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3" name="Google Shape;53;p2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4" name="Google Shape;54;p21"/>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55" name="Shape 55"/>
        <p:cNvGrpSpPr/>
        <p:nvPr/>
      </p:nvGrpSpPr>
      <p:grpSpPr>
        <a:xfrm>
          <a:off x="0" y="0"/>
          <a:ext cx="0" cy="0"/>
          <a:chOff x="0" y="0"/>
          <a:chExt cx="0" cy="0"/>
        </a:xfrm>
      </p:grpSpPr>
      <p:sp>
        <p:nvSpPr>
          <p:cNvPr id="56" name="Google Shape;56;p22"/>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2"/>
          <p:cNvSpPr/>
          <p:nvPr>
            <p:ph idx="2" type="pic"/>
          </p:nvPr>
        </p:nvSpPr>
        <p:spPr>
          <a:xfrm>
            <a:off x="5183187" y="987425"/>
            <a:ext cx="6172199" cy="4873624"/>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888888"/>
              </a:buClr>
              <a:buSzPts val="3200"/>
              <a:buFont typeface="Calibri"/>
              <a:buNone/>
              <a:defRPr b="0" i="0" sz="3200" u="none" cap="none" strike="noStrike">
                <a:solidFill>
                  <a:srgbClr val="888888"/>
                </a:solidFill>
                <a:latin typeface="Calibri"/>
                <a:ea typeface="Calibri"/>
                <a:cs typeface="Calibri"/>
                <a:sym typeface="Calibri"/>
              </a:defRPr>
            </a:lvl1pPr>
            <a:lvl2pPr lvl="1" marR="0" rtl="0" algn="l">
              <a:lnSpc>
                <a:spcPct val="90000"/>
              </a:lnSpc>
              <a:spcBef>
                <a:spcPts val="0"/>
              </a:spcBef>
              <a:spcAft>
                <a:spcPts val="0"/>
              </a:spcAft>
              <a:buClr>
                <a:schemeClr val="dk1"/>
              </a:buClr>
              <a:buSzPts val="2800"/>
              <a:buFont typeface="Calibri"/>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Clr>
                <a:schemeClr val="dk1"/>
              </a:buClr>
              <a:buSzPts val="2400"/>
              <a:buFont typeface="Calibri"/>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Clr>
                <a:schemeClr val="dk1"/>
              </a:buClr>
              <a:buSzPts val="2000"/>
              <a:buFont typeface="Calibri"/>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Clr>
                <a:schemeClr val="dk1"/>
              </a:buClr>
              <a:buSzPts val="2000"/>
              <a:buFont typeface="Calibri"/>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Clr>
                <a:schemeClr val="dk1"/>
              </a:buClr>
              <a:buSzPts val="2000"/>
              <a:buFont typeface="Calibri"/>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Clr>
                <a:schemeClr val="dk1"/>
              </a:buClr>
              <a:buSzPts val="2000"/>
              <a:buFont typeface="Calibri"/>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Clr>
                <a:schemeClr val="dk1"/>
              </a:buClr>
              <a:buSzPts val="2000"/>
              <a:buFont typeface="Calibri"/>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Clr>
                <a:schemeClr val="dk1"/>
              </a:buClr>
              <a:buSzPts val="2000"/>
              <a:buFont typeface="Calibri"/>
              <a:buNone/>
              <a:defRPr b="0" i="0" sz="2000" u="none" cap="none" strike="noStrike">
                <a:solidFill>
                  <a:schemeClr val="dk1"/>
                </a:solidFill>
                <a:latin typeface="Calibri"/>
                <a:ea typeface="Calibri"/>
                <a:cs typeface="Calibri"/>
                <a:sym typeface="Calibri"/>
              </a:defRPr>
            </a:lvl9pPr>
          </a:lstStyle>
          <a:p/>
        </p:txBody>
      </p:sp>
      <p:sp>
        <p:nvSpPr>
          <p:cNvPr id="58" name="Google Shape;58;p22"/>
          <p:cNvSpPr txBox="1"/>
          <p:nvPr>
            <p:ph idx="1"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59" name="Google Shape;59;p22"/>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0" name="Google Shape;60;p2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1" name="Google Shape;61;p22"/>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62" name="Shape 62"/>
        <p:cNvGrpSpPr/>
        <p:nvPr/>
      </p:nvGrpSpPr>
      <p:grpSpPr>
        <a:xfrm>
          <a:off x="0" y="0"/>
          <a:ext cx="0" cy="0"/>
          <a:chOff x="0" y="0"/>
          <a:chExt cx="0" cy="0"/>
        </a:xfrm>
      </p:grpSpPr>
      <p:sp>
        <p:nvSpPr>
          <p:cNvPr id="63" name="Google Shape;63;p23"/>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3"/>
          <p:cNvSpPr txBox="1"/>
          <p:nvPr>
            <p:ph idx="1" type="body"/>
          </p:nvPr>
        </p:nvSpPr>
        <p:spPr>
          <a:xfrm rot="5400000">
            <a:off x="3920331" y="-1256505"/>
            <a:ext cx="4351338" cy="105155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65" name="Google Shape;65;p23"/>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6" name="Google Shape;66;p2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7" name="Google Shape;67;p23"/>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4"/>
          <p:cNvSpPr txBox="1"/>
          <p:nvPr>
            <p:ph idx="1" type="body"/>
          </p:nvPr>
        </p:nvSpPr>
        <p:spPr>
          <a:xfrm>
            <a:off x="838200" y="1825625"/>
            <a:ext cx="10515599" cy="4351338"/>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4"/>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9" name="Google Shape;9;p1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0" name="Google Shape;10;p14"/>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www.istockphoto.com/es/vector/trireme-flotando-en-las-olas-del-mar-ilustraci%C3%B3n-de-grabado-vectorial-de-intage-gm667139884-121826353" TargetMode="External"/><Relationship Id="rId4" Type="http://schemas.openxmlformats.org/officeDocument/2006/relationships/image" Target="../media/image2.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www.istockphoto.com/es/vector/mapa-vectorial-del-imperio-romano-gm1211844404-351602744" TargetMode="External"/><Relationship Id="rId4" Type="http://schemas.openxmlformats.org/officeDocument/2006/relationships/image" Target="../media/image1.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www.google.com/search?q=henry+ford+producci%C3%B3n+en+cadena&amp;source=lnms&amp;tbm=isch&amp;sa=X&amp;ved=2ahUKEwiRi7nFy7HxAhWaGFkFHaEgDYIQ_AUoAXoECAEQBA&amp;biw=1440&amp;bih=764&amp;dpr=2#imgrc=Pa6SYw2mjWkuAM" TargetMode="External"/><Relationship Id="rId4" Type="http://schemas.openxmlformats.org/officeDocument/2006/relationships/image" Target="../media/image1.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www.istockphoto.com/es/foto/cami%C3%B3n-de-reparto-con-carga-est%C3%A1-conduciendo-en-la-carretera-forestal-en-las-monta%C3%B1as-gm1255374978-367238015" TargetMode="External"/><Relationship Id="rId4" Type="http://schemas.openxmlformats.org/officeDocument/2006/relationships/image" Target="../media/image1.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www.istockphoto.com/es/foto/carga-a-las-aeronaves-gm868920610-145036209" TargetMode="External"/><Relationship Id="rId4" Type="http://schemas.openxmlformats.org/officeDocument/2006/relationships/image" Target="../media/image1.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2"/>
          <p:cNvSpPr/>
          <p:nvPr/>
        </p:nvSpPr>
        <p:spPr>
          <a:xfrm>
            <a:off x="2444239" y="2026051"/>
            <a:ext cx="8136900" cy="12114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200"/>
              <a:buFont typeface="Arial"/>
              <a:buNone/>
            </a:pPr>
            <a:r>
              <a:rPr lang="es-ES" sz="1800">
                <a:solidFill>
                  <a:schemeClr val="lt1"/>
                </a:solidFill>
              </a:rPr>
              <a:t>Sliders Tipo ejemplo 1</a:t>
            </a:r>
            <a:r>
              <a:rPr b="0" i="0" lang="es-ES" sz="1800" u="none" cap="none" strike="noStrike">
                <a:solidFill>
                  <a:schemeClr val="lt1"/>
                </a:solidFill>
                <a:latin typeface="Arial"/>
                <a:ea typeface="Arial"/>
                <a:cs typeface="Arial"/>
                <a:sym typeface="Arial"/>
              </a:rPr>
              <a:t> </a:t>
            </a:r>
            <a:endParaRPr b="0" i="0" sz="18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200"/>
              <a:buFont typeface="Arial"/>
              <a:buNone/>
            </a:pPr>
            <a:r>
              <a:rPr b="0" i="0" lang="es-ES" sz="1800" u="none" cap="none" strike="noStrike">
                <a:solidFill>
                  <a:schemeClr val="lt1"/>
                </a:solidFill>
                <a:latin typeface="Arial"/>
                <a:ea typeface="Arial"/>
                <a:cs typeface="Arial"/>
                <a:sym typeface="Arial"/>
              </a:rPr>
              <a:t> CF007_</a:t>
            </a:r>
            <a:r>
              <a:rPr lang="es-ES" sz="1800">
                <a:solidFill>
                  <a:schemeClr val="lt1"/>
                </a:solidFill>
              </a:rPr>
              <a:t>2</a:t>
            </a:r>
            <a:r>
              <a:rPr b="0" i="0" lang="es-ES" sz="1800" u="none" cap="none" strike="noStrike">
                <a:solidFill>
                  <a:schemeClr val="lt1"/>
                </a:solidFill>
                <a:latin typeface="Arial"/>
                <a:ea typeface="Arial"/>
                <a:cs typeface="Arial"/>
                <a:sym typeface="Arial"/>
              </a:rPr>
              <a:t>_</a:t>
            </a:r>
            <a:r>
              <a:rPr lang="es-ES" sz="1800">
                <a:solidFill>
                  <a:schemeClr val="lt1"/>
                </a:solidFill>
              </a:rPr>
              <a:t>Historia</a:t>
            </a:r>
            <a:endParaRPr b="0" i="0" sz="1400" u="none" cap="none" strike="noStrike">
              <a:solidFill>
                <a:srgbClr val="000000"/>
              </a:solidFill>
              <a:latin typeface="Arial"/>
              <a:ea typeface="Arial"/>
              <a:cs typeface="Arial"/>
              <a:sym typeface="Arial"/>
            </a:endParaRPr>
          </a:p>
        </p:txBody>
      </p:sp>
      <p:sp>
        <p:nvSpPr>
          <p:cNvPr id="79" name="Google Shape;79;p2"/>
          <p:cNvSpPr txBox="1"/>
          <p:nvPr/>
        </p:nvSpPr>
        <p:spPr>
          <a:xfrm>
            <a:off x="92278" y="4425296"/>
            <a:ext cx="6458100" cy="11079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Clr>
                <a:srgbClr val="000000"/>
              </a:buClr>
              <a:buSzPts val="1300"/>
              <a:buFont typeface="Arial"/>
              <a:buNone/>
            </a:pPr>
            <a:r>
              <a:t/>
            </a:r>
            <a:endParaRPr b="0" i="0"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4"/>
          <p:cNvSpPr/>
          <p:nvPr/>
        </p:nvSpPr>
        <p:spPr>
          <a:xfrm>
            <a:off x="7961575" y="0"/>
            <a:ext cx="4230300"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85" name="Google Shape;85;p4"/>
          <p:cNvSpPr txBox="1"/>
          <p:nvPr/>
        </p:nvSpPr>
        <p:spPr>
          <a:xfrm>
            <a:off x="7961575" y="880050"/>
            <a:ext cx="4220700" cy="301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Equipo de producción por favor, se propone la presentaci</a:t>
            </a:r>
            <a:r>
              <a:rPr lang="es-ES">
                <a:solidFill>
                  <a:schemeClr val="dk1"/>
                </a:solidFill>
              </a:rPr>
              <a:t>ón de la información tipo sleders 1. </a:t>
            </a:r>
            <a:endParaRPr>
              <a:solidFill>
                <a:schemeClr val="dk1"/>
              </a:solidFill>
            </a:endParaRPr>
          </a:p>
          <a:p>
            <a:pPr indent="0" lvl="0" marL="0" marR="0" rtl="0" algn="l">
              <a:lnSpc>
                <a:spcPct val="100000"/>
              </a:lnSpc>
              <a:spcBef>
                <a:spcPts val="0"/>
              </a:spcBef>
              <a:spcAft>
                <a:spcPts val="0"/>
              </a:spcAft>
              <a:buClr>
                <a:schemeClr val="dk1"/>
              </a:buClr>
              <a:buSzPts val="350"/>
              <a:buFont typeface="Arial"/>
              <a:buNone/>
            </a:pPr>
            <a:r>
              <a:rPr lang="es-ES">
                <a:solidFill>
                  <a:schemeClr val="dk1"/>
                </a:solidFill>
              </a:rPr>
              <a:t>P</a:t>
            </a:r>
            <a:r>
              <a:rPr b="0" i="0" lang="es-ES" sz="1400" u="none" cap="none" strike="noStrike">
                <a:solidFill>
                  <a:schemeClr val="dk1"/>
                </a:solidFill>
                <a:latin typeface="Arial"/>
                <a:ea typeface="Arial"/>
                <a:cs typeface="Arial"/>
                <a:sym typeface="Arial"/>
              </a:rPr>
              <a:t>ara esta diapositiva incluir un barco mercan</a:t>
            </a:r>
            <a:r>
              <a:rPr lang="es-ES">
                <a:solidFill>
                  <a:schemeClr val="dk1"/>
                </a:solidFill>
              </a:rPr>
              <a:t>te fenicio. </a:t>
            </a:r>
            <a:endParaRPr b="0" i="1" sz="1400" u="none" cap="none" strike="noStrike">
              <a:solidFill>
                <a:schemeClr val="dk1"/>
              </a:solidFill>
              <a:latin typeface="Arial"/>
              <a:ea typeface="Arial"/>
              <a:cs typeface="Arial"/>
              <a:sym typeface="Arial"/>
            </a:endParaRPr>
          </a:p>
        </p:txBody>
      </p:sp>
      <p:sp>
        <p:nvSpPr>
          <p:cNvPr id="86" name="Google Shape;86;p4"/>
          <p:cNvSpPr/>
          <p:nvPr/>
        </p:nvSpPr>
        <p:spPr>
          <a:xfrm>
            <a:off x="7971300" y="0"/>
            <a:ext cx="4220700" cy="7431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87" name="Google Shape;87;p4"/>
          <p:cNvSpPr txBox="1"/>
          <p:nvPr/>
        </p:nvSpPr>
        <p:spPr>
          <a:xfrm>
            <a:off x="256400" y="880050"/>
            <a:ext cx="4394400" cy="11079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Siglos atrás, los peajes instalados en los cursos de agua navegables, condujo a que los mercaderes prefirieran trasladarse por vías terrestres, lo cual les implicaba paradas, pérdidas de tiempo, escalas, etc.</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A través de los medios fluviales se movilizaron grandes cantidades de mercancías, pero este medio estuvo condicionado a características climatológicas, geográficas y por los impedimentos creados por el hombre.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ES" sz="1300">
                <a:solidFill>
                  <a:schemeClr val="dk1"/>
                </a:solidFill>
              </a:rPr>
              <a:t>La relevancia del transporte marítimo data de la época de los cretenses, fenicios, griegos y romanos, pues los egipcios, que fueron los primeros en realizar avances en la navegación, no llegaron a desarrollar su comercio porque su economía era autosuficiente. </a:t>
            </a:r>
            <a:endParaRPr sz="13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 </a:t>
            </a:r>
            <a:endParaRPr sz="1200">
              <a:solidFill>
                <a:schemeClr val="dk1"/>
              </a:solidFill>
            </a:endParaRPr>
          </a:p>
          <a:p>
            <a:pPr indent="0" lvl="0" marL="0" marR="0" rtl="0" algn="l">
              <a:lnSpc>
                <a:spcPct val="115000"/>
              </a:lnSpc>
              <a:spcBef>
                <a:spcPts val="0"/>
              </a:spcBef>
              <a:spcAft>
                <a:spcPts val="0"/>
              </a:spcAft>
              <a:buClr>
                <a:srgbClr val="000000"/>
              </a:buClr>
              <a:buSzPts val="1300"/>
              <a:buFont typeface="Arial"/>
              <a:buNone/>
            </a:pPr>
            <a:r>
              <a:t/>
            </a:r>
            <a:endParaRPr sz="1300"/>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p:txBody>
      </p:sp>
      <p:sp>
        <p:nvSpPr>
          <p:cNvPr id="88" name="Google Shape;88;p4"/>
          <p:cNvSpPr/>
          <p:nvPr/>
        </p:nvSpPr>
        <p:spPr>
          <a:xfrm>
            <a:off x="7980825" y="4742800"/>
            <a:ext cx="4220700" cy="21153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lang="es-ES" sz="1200">
                <a:solidFill>
                  <a:schemeClr val="dk1"/>
                </a:solidFill>
              </a:rPr>
              <a:t>Fuente barco: </a:t>
            </a:r>
            <a:r>
              <a:rPr lang="es-ES" sz="1200" u="sng">
                <a:solidFill>
                  <a:schemeClr val="hlink"/>
                </a:solidFill>
                <a:hlinkClick r:id="rId3"/>
              </a:rPr>
              <a:t>https://www.istockphoto.com/es/vector/trireme-flotando-en-las-olas-del-mar-ilustraci%C3%B3n-de-grabado-vectorial-de-intage-gm667139884-121826353</a:t>
            </a:r>
            <a:r>
              <a:rPr lang="es-ES" sz="1200">
                <a:solidFill>
                  <a:schemeClr val="dk1"/>
                </a:solidFill>
              </a:rPr>
              <a:t> </a:t>
            </a:r>
            <a:endParaRPr b="0" i="0" sz="1200" u="none" cap="none" strike="noStrike">
              <a:solidFill>
                <a:schemeClr val="dk1"/>
              </a:solidFill>
              <a:latin typeface="Arial"/>
              <a:ea typeface="Arial"/>
              <a:cs typeface="Arial"/>
              <a:sym typeface="Arial"/>
            </a:endParaRPr>
          </a:p>
        </p:txBody>
      </p:sp>
      <p:pic>
        <p:nvPicPr>
          <p:cNvPr id="89" name="Google Shape;89;p4"/>
          <p:cNvPicPr preferRelativeResize="0"/>
          <p:nvPr/>
        </p:nvPicPr>
        <p:blipFill>
          <a:blip r:embed="rId4">
            <a:alphaModFix/>
          </a:blip>
          <a:stretch>
            <a:fillRect/>
          </a:stretch>
        </p:blipFill>
        <p:spPr>
          <a:xfrm>
            <a:off x="4896283" y="936902"/>
            <a:ext cx="3065292" cy="2022050"/>
          </a:xfrm>
          <a:prstGeom prst="rect">
            <a:avLst/>
          </a:prstGeom>
          <a:noFill/>
          <a:ln>
            <a:noFill/>
          </a:ln>
        </p:spPr>
      </p:pic>
      <p:sp>
        <p:nvSpPr>
          <p:cNvPr id="90" name="Google Shape;90;p4"/>
          <p:cNvSpPr txBox="1"/>
          <p:nvPr/>
        </p:nvSpPr>
        <p:spPr>
          <a:xfrm>
            <a:off x="4896275" y="3126825"/>
            <a:ext cx="269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ES">
                <a:latin typeface="Calibri"/>
                <a:ea typeface="Calibri"/>
                <a:cs typeface="Calibri"/>
                <a:sym typeface="Calibri"/>
              </a:rPr>
              <a:t>Nota. </a:t>
            </a:r>
            <a:r>
              <a:rPr lang="es-ES">
                <a:latin typeface="Calibri"/>
                <a:ea typeface="Calibri"/>
                <a:cs typeface="Calibri"/>
                <a:sym typeface="Calibri"/>
              </a:rPr>
              <a:t>Barco mercante fenicio. </a:t>
            </a:r>
            <a:endParaRPr>
              <a:latin typeface="Calibri"/>
              <a:ea typeface="Calibri"/>
              <a:cs typeface="Calibri"/>
              <a:sym typeface="Calibri"/>
            </a:endParaRPr>
          </a:p>
        </p:txBody>
      </p:sp>
      <p:pic>
        <p:nvPicPr>
          <p:cNvPr id="91" name="Google Shape;91;p4"/>
          <p:cNvPicPr preferRelativeResize="0"/>
          <p:nvPr/>
        </p:nvPicPr>
        <p:blipFill>
          <a:blip r:embed="rId5">
            <a:alphaModFix/>
          </a:blip>
          <a:stretch>
            <a:fillRect/>
          </a:stretch>
        </p:blipFill>
        <p:spPr>
          <a:xfrm>
            <a:off x="6734500" y="3810800"/>
            <a:ext cx="914400" cy="762000"/>
          </a:xfrm>
          <a:prstGeom prst="rect">
            <a:avLst/>
          </a:prstGeom>
          <a:noFill/>
          <a:ln>
            <a:noFill/>
          </a:ln>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ge20acaf384_0_5"/>
          <p:cNvSpPr/>
          <p:nvPr/>
        </p:nvSpPr>
        <p:spPr>
          <a:xfrm>
            <a:off x="7961575" y="0"/>
            <a:ext cx="4230300"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97" name="Google Shape;97;ge20acaf384_0_5"/>
          <p:cNvSpPr txBox="1"/>
          <p:nvPr/>
        </p:nvSpPr>
        <p:spPr>
          <a:xfrm>
            <a:off x="7961575" y="880050"/>
            <a:ext cx="4220700" cy="301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Equipo de producción por favor, se propone la presentaci</a:t>
            </a:r>
            <a:r>
              <a:rPr lang="es-ES">
                <a:solidFill>
                  <a:schemeClr val="dk1"/>
                </a:solidFill>
              </a:rPr>
              <a:t>ón de la información tipo sliders 1. </a:t>
            </a:r>
            <a:endParaRPr>
              <a:solidFill>
                <a:schemeClr val="dk1"/>
              </a:solidFill>
            </a:endParaRPr>
          </a:p>
          <a:p>
            <a:pPr indent="0" lvl="0" marL="0" marR="0" rtl="0" algn="l">
              <a:lnSpc>
                <a:spcPct val="100000"/>
              </a:lnSpc>
              <a:spcBef>
                <a:spcPts val="0"/>
              </a:spcBef>
              <a:spcAft>
                <a:spcPts val="0"/>
              </a:spcAft>
              <a:buClr>
                <a:schemeClr val="dk1"/>
              </a:buClr>
              <a:buSzPts val="350"/>
              <a:buFont typeface="Arial"/>
              <a:buNone/>
            </a:pPr>
            <a:r>
              <a:rPr lang="es-ES">
                <a:solidFill>
                  <a:schemeClr val="dk1"/>
                </a:solidFill>
              </a:rPr>
              <a:t>P</a:t>
            </a:r>
            <a:r>
              <a:rPr b="0" i="0" lang="es-ES" sz="1400" u="none" cap="none" strike="noStrike">
                <a:solidFill>
                  <a:schemeClr val="dk1"/>
                </a:solidFill>
                <a:latin typeface="Arial"/>
                <a:ea typeface="Arial"/>
                <a:cs typeface="Arial"/>
                <a:sym typeface="Arial"/>
              </a:rPr>
              <a:t>ara esta diapositiva incluir </a:t>
            </a:r>
            <a:r>
              <a:rPr lang="es-ES">
                <a:solidFill>
                  <a:schemeClr val="dk1"/>
                </a:solidFill>
              </a:rPr>
              <a:t>un mapa, aunque no encontré con las rutas comerciales del imperio romano, se puede recrear algo parecido. </a:t>
            </a:r>
            <a:endParaRPr b="0" i="1" sz="1400" u="none" cap="none" strike="noStrike">
              <a:solidFill>
                <a:schemeClr val="dk1"/>
              </a:solidFill>
              <a:latin typeface="Arial"/>
              <a:ea typeface="Arial"/>
              <a:cs typeface="Arial"/>
              <a:sym typeface="Arial"/>
            </a:endParaRPr>
          </a:p>
        </p:txBody>
      </p:sp>
      <p:sp>
        <p:nvSpPr>
          <p:cNvPr id="98" name="Google Shape;98;ge20acaf384_0_5"/>
          <p:cNvSpPr/>
          <p:nvPr/>
        </p:nvSpPr>
        <p:spPr>
          <a:xfrm>
            <a:off x="7971300" y="0"/>
            <a:ext cx="4220700" cy="7431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99" name="Google Shape;99;ge20acaf384_0_5"/>
          <p:cNvSpPr txBox="1"/>
          <p:nvPr/>
        </p:nvSpPr>
        <p:spPr>
          <a:xfrm>
            <a:off x="256400" y="880050"/>
            <a:ext cx="4394400" cy="11079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Con la llegada del Imperio Romano se logró instaurar una paz y un orden que era favorable a la prosperidad y extensión del comercio. Como consecuencia de esta práctica, nacieron nuevas ciudades y aumentó la oferta laboral.</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Los cambios registrados durante la Revolución Industrial repercutieron enormemente sobre la economía y la sociedad, pues los avances producidos en los distintos modos de desplazamiento modificaron las formas de movilidad de mercancías y personas. Las innovaciones producidas en estos medios de comunicación incidieron tanto en el sector primario (materia prima) como en el secundario (transformación) y se agilizó la unión de los centros productivos con los de consumo, esto permitió la expansión de los mercados y la reducción de los costos.</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 </a:t>
            </a:r>
            <a:endParaRPr sz="1200">
              <a:solidFill>
                <a:schemeClr val="dk1"/>
              </a:solidFill>
            </a:endParaRPr>
          </a:p>
          <a:p>
            <a:pPr indent="0" lvl="0" marL="0" marR="0" rtl="0" algn="l">
              <a:lnSpc>
                <a:spcPct val="115000"/>
              </a:lnSpc>
              <a:spcBef>
                <a:spcPts val="0"/>
              </a:spcBef>
              <a:spcAft>
                <a:spcPts val="0"/>
              </a:spcAft>
              <a:buClr>
                <a:srgbClr val="000000"/>
              </a:buClr>
              <a:buSzPts val="1300"/>
              <a:buFont typeface="Arial"/>
              <a:buNone/>
            </a:pPr>
            <a:r>
              <a:t/>
            </a:r>
            <a:endParaRPr sz="1300"/>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p:txBody>
      </p:sp>
      <p:sp>
        <p:nvSpPr>
          <p:cNvPr id="100" name="Google Shape;100;ge20acaf384_0_5"/>
          <p:cNvSpPr/>
          <p:nvPr/>
        </p:nvSpPr>
        <p:spPr>
          <a:xfrm>
            <a:off x="7980825" y="4742800"/>
            <a:ext cx="4220700" cy="21153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lang="es-ES" sz="1200">
                <a:solidFill>
                  <a:schemeClr val="dk1"/>
                </a:solidFill>
              </a:rPr>
              <a:t>Fuente barco: </a:t>
            </a:r>
            <a:r>
              <a:rPr lang="es-ES" sz="1200" u="sng">
                <a:solidFill>
                  <a:schemeClr val="hlink"/>
                </a:solidFill>
                <a:hlinkClick r:id="rId3"/>
              </a:rPr>
              <a:t>https://www.istockphoto.com/es/vector/mapa-vectorial-del-imperio-romano-gm1211844404-351602744</a:t>
            </a:r>
            <a:r>
              <a:rPr lang="es-ES" sz="1200">
                <a:solidFill>
                  <a:schemeClr val="dk1"/>
                </a:solidFill>
              </a:rPr>
              <a:t> </a:t>
            </a:r>
            <a:endParaRPr b="0" i="0" sz="1200" u="none" cap="none" strike="noStrike">
              <a:solidFill>
                <a:schemeClr val="dk1"/>
              </a:solidFill>
              <a:latin typeface="Arial"/>
              <a:ea typeface="Arial"/>
              <a:cs typeface="Arial"/>
              <a:sym typeface="Arial"/>
            </a:endParaRPr>
          </a:p>
        </p:txBody>
      </p:sp>
      <p:sp>
        <p:nvSpPr>
          <p:cNvPr id="101" name="Google Shape;101;ge20acaf384_0_5"/>
          <p:cNvSpPr txBox="1"/>
          <p:nvPr/>
        </p:nvSpPr>
        <p:spPr>
          <a:xfrm>
            <a:off x="4896275" y="3126825"/>
            <a:ext cx="2693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ES">
                <a:latin typeface="Calibri"/>
                <a:ea typeface="Calibri"/>
                <a:cs typeface="Calibri"/>
                <a:sym typeface="Calibri"/>
              </a:rPr>
              <a:t>Nota. Comercio en el imperio Romano </a:t>
            </a:r>
            <a:endParaRPr>
              <a:latin typeface="Calibri"/>
              <a:ea typeface="Calibri"/>
              <a:cs typeface="Calibri"/>
              <a:sym typeface="Calibri"/>
            </a:endParaRPr>
          </a:p>
        </p:txBody>
      </p:sp>
      <p:pic>
        <p:nvPicPr>
          <p:cNvPr id="102" name="Google Shape;102;ge20acaf384_0_5"/>
          <p:cNvPicPr preferRelativeResize="0"/>
          <p:nvPr/>
        </p:nvPicPr>
        <p:blipFill>
          <a:blip r:embed="rId4">
            <a:alphaModFix/>
          </a:blip>
          <a:stretch>
            <a:fillRect/>
          </a:stretch>
        </p:blipFill>
        <p:spPr>
          <a:xfrm>
            <a:off x="6734500" y="3810800"/>
            <a:ext cx="914400" cy="762000"/>
          </a:xfrm>
          <a:prstGeom prst="rect">
            <a:avLst/>
          </a:prstGeom>
          <a:noFill/>
          <a:ln>
            <a:noFill/>
          </a:ln>
        </p:spPr>
      </p:pic>
      <p:pic>
        <p:nvPicPr>
          <p:cNvPr id="103" name="Google Shape;103;ge20acaf384_0_5"/>
          <p:cNvPicPr preferRelativeResize="0"/>
          <p:nvPr/>
        </p:nvPicPr>
        <p:blipFill>
          <a:blip r:embed="rId5">
            <a:alphaModFix/>
          </a:blip>
          <a:stretch>
            <a:fillRect/>
          </a:stretch>
        </p:blipFill>
        <p:spPr>
          <a:xfrm>
            <a:off x="4851826" y="1108750"/>
            <a:ext cx="2908726" cy="194970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ge20acaf384_0_18"/>
          <p:cNvSpPr/>
          <p:nvPr/>
        </p:nvSpPr>
        <p:spPr>
          <a:xfrm>
            <a:off x="7961575" y="0"/>
            <a:ext cx="4230300"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09" name="Google Shape;109;ge20acaf384_0_18"/>
          <p:cNvSpPr txBox="1"/>
          <p:nvPr/>
        </p:nvSpPr>
        <p:spPr>
          <a:xfrm>
            <a:off x="7961575" y="880050"/>
            <a:ext cx="4220700" cy="301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Equipo de producción por favor, se propone la presentaci</a:t>
            </a:r>
            <a:r>
              <a:rPr lang="es-ES">
                <a:solidFill>
                  <a:schemeClr val="dk1"/>
                </a:solidFill>
              </a:rPr>
              <a:t>ón de la información tipo sliders 1. </a:t>
            </a:r>
            <a:endParaRPr>
              <a:solidFill>
                <a:schemeClr val="dk1"/>
              </a:solidFill>
            </a:endParaRPr>
          </a:p>
          <a:p>
            <a:pPr indent="0" lvl="0" marL="0" marR="0" rtl="0" algn="l">
              <a:lnSpc>
                <a:spcPct val="100000"/>
              </a:lnSpc>
              <a:spcBef>
                <a:spcPts val="0"/>
              </a:spcBef>
              <a:spcAft>
                <a:spcPts val="0"/>
              </a:spcAft>
              <a:buClr>
                <a:schemeClr val="dk1"/>
              </a:buClr>
              <a:buSzPts val="350"/>
              <a:buFont typeface="Arial"/>
              <a:buNone/>
            </a:pPr>
            <a:r>
              <a:t/>
            </a:r>
            <a:endParaRPr>
              <a:solidFill>
                <a:schemeClr val="dk1"/>
              </a:solidFill>
            </a:endParaRPr>
          </a:p>
          <a:p>
            <a:pPr indent="0" lvl="0" marL="0" marR="0" rtl="0" algn="l">
              <a:lnSpc>
                <a:spcPct val="100000"/>
              </a:lnSpc>
              <a:spcBef>
                <a:spcPts val="0"/>
              </a:spcBef>
              <a:spcAft>
                <a:spcPts val="0"/>
              </a:spcAft>
              <a:buClr>
                <a:schemeClr val="dk1"/>
              </a:buClr>
              <a:buSzPts val="350"/>
              <a:buFont typeface="Arial"/>
              <a:buNone/>
            </a:pPr>
            <a:r>
              <a:rPr lang="es-ES">
                <a:solidFill>
                  <a:schemeClr val="dk1"/>
                </a:solidFill>
              </a:rPr>
              <a:t>P</a:t>
            </a:r>
            <a:r>
              <a:rPr b="0" i="0" lang="es-ES" sz="1400" u="none" cap="none" strike="noStrike">
                <a:solidFill>
                  <a:schemeClr val="dk1"/>
                </a:solidFill>
                <a:latin typeface="Arial"/>
                <a:ea typeface="Arial"/>
                <a:cs typeface="Arial"/>
                <a:sym typeface="Arial"/>
              </a:rPr>
              <a:t>ara esta tercera diapositiva incluir </a:t>
            </a:r>
            <a:r>
              <a:rPr lang="es-ES">
                <a:solidFill>
                  <a:schemeClr val="dk1"/>
                </a:solidFill>
              </a:rPr>
              <a:t>una imagen con permisos sobre la producción en serie de </a:t>
            </a:r>
            <a:r>
              <a:rPr lang="es-ES">
                <a:solidFill>
                  <a:schemeClr val="dk1"/>
                </a:solidFill>
              </a:rPr>
              <a:t>vehículos</a:t>
            </a:r>
            <a:r>
              <a:rPr lang="es-ES">
                <a:solidFill>
                  <a:schemeClr val="dk1"/>
                </a:solidFill>
              </a:rPr>
              <a:t>. Sin embargo comparto imagen de ejemplo.  </a:t>
            </a:r>
            <a:endParaRPr b="0" i="1" sz="1400" u="none" cap="none" strike="noStrike">
              <a:solidFill>
                <a:schemeClr val="dk1"/>
              </a:solidFill>
              <a:latin typeface="Arial"/>
              <a:ea typeface="Arial"/>
              <a:cs typeface="Arial"/>
              <a:sym typeface="Arial"/>
            </a:endParaRPr>
          </a:p>
        </p:txBody>
      </p:sp>
      <p:sp>
        <p:nvSpPr>
          <p:cNvPr id="110" name="Google Shape;110;ge20acaf384_0_18"/>
          <p:cNvSpPr/>
          <p:nvPr/>
        </p:nvSpPr>
        <p:spPr>
          <a:xfrm>
            <a:off x="7971300" y="0"/>
            <a:ext cx="4220700" cy="7431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11" name="Google Shape;111;ge20acaf384_0_18"/>
          <p:cNvSpPr txBox="1"/>
          <p:nvPr/>
        </p:nvSpPr>
        <p:spPr>
          <a:xfrm>
            <a:off x="256400" y="880050"/>
            <a:ext cx="4394400" cy="11079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A partir del siglo XVIII y en especial durante el siglo XIX, las nuevas técnicas de construcción de vías garantizaron mejor drenaje vial, mejoras en las superficies de pavimento y optimización de los tiempos de viaje permitiendo mayor facilidad en la realización de viajes, mejora en la capacidad de carga de los vehículos utilizados y aumento de la velocidad de los mismos.</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A finales del Siglo XIX, la motorización mediante combustión interna estimuló la ampliación de las redes viales con nuevas posibilidades de accesibilidad, difusión y reducción de costos. El motor de explosión constituyó un elemento esencial para el transporte, pero fue necesario esperar, ya que solo hasta 1914 se dio inicio a la producción en masa del automóvil. La importancia que adquirieron estos vehículos después de la Segunda Guerra Mundial fue decisiva en la transformación de las estructuras económicas y sociales de los países desarrollados.</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 </a:t>
            </a:r>
            <a:endParaRPr sz="1200">
              <a:solidFill>
                <a:schemeClr val="dk1"/>
              </a:solidFill>
            </a:endParaRPr>
          </a:p>
          <a:p>
            <a:pPr indent="0" lvl="0" marL="0" marR="0" rtl="0" algn="l">
              <a:lnSpc>
                <a:spcPct val="115000"/>
              </a:lnSpc>
              <a:spcBef>
                <a:spcPts val="0"/>
              </a:spcBef>
              <a:spcAft>
                <a:spcPts val="0"/>
              </a:spcAft>
              <a:buClr>
                <a:srgbClr val="000000"/>
              </a:buClr>
              <a:buSzPts val="1300"/>
              <a:buFont typeface="Arial"/>
              <a:buNone/>
            </a:pPr>
            <a:r>
              <a:t/>
            </a:r>
            <a:endParaRPr sz="1300"/>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p:txBody>
      </p:sp>
      <p:sp>
        <p:nvSpPr>
          <p:cNvPr id="112" name="Google Shape;112;ge20acaf384_0_18"/>
          <p:cNvSpPr/>
          <p:nvPr/>
        </p:nvSpPr>
        <p:spPr>
          <a:xfrm>
            <a:off x="7980825" y="4742800"/>
            <a:ext cx="4220700" cy="21153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lang="es-ES" sz="1200">
                <a:solidFill>
                  <a:schemeClr val="dk1"/>
                </a:solidFill>
              </a:rPr>
              <a:t>Fuente imagen: </a:t>
            </a:r>
            <a:r>
              <a:rPr lang="es-ES" sz="1200" u="sng">
                <a:solidFill>
                  <a:schemeClr val="hlink"/>
                </a:solidFill>
                <a:hlinkClick r:id="rId3"/>
              </a:rPr>
              <a:t>https://www.google.com/search?q=henry+ford+producci%C3%B3n+en+cadena&amp;source=lnms&amp;tbm=isch&amp;sa=X&amp;ved=2ahUKEwiRi7nFy7HxAhWaGFkFHaEgDYIQ_AUoAXoECAEQBA&amp;biw=1440&amp;bih=764&amp;dpr=2#imgrc=Pa6SYw2mjWkuAM</a:t>
            </a:r>
            <a:r>
              <a:rPr lang="es-ES" sz="1200">
                <a:solidFill>
                  <a:schemeClr val="dk1"/>
                </a:solidFill>
              </a:rPr>
              <a:t> </a:t>
            </a:r>
            <a:endParaRPr b="0" i="0" sz="1200" u="none" cap="none" strike="noStrike">
              <a:solidFill>
                <a:schemeClr val="dk1"/>
              </a:solidFill>
              <a:latin typeface="Arial"/>
              <a:ea typeface="Arial"/>
              <a:cs typeface="Arial"/>
              <a:sym typeface="Arial"/>
            </a:endParaRPr>
          </a:p>
        </p:txBody>
      </p:sp>
      <p:sp>
        <p:nvSpPr>
          <p:cNvPr id="113" name="Google Shape;113;ge20acaf384_0_18"/>
          <p:cNvSpPr txBox="1"/>
          <p:nvPr/>
        </p:nvSpPr>
        <p:spPr>
          <a:xfrm>
            <a:off x="4896275" y="3126825"/>
            <a:ext cx="269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ES">
                <a:latin typeface="Calibri"/>
                <a:ea typeface="Calibri"/>
                <a:cs typeface="Calibri"/>
                <a:sym typeface="Calibri"/>
              </a:rPr>
              <a:t>Nota. Producción en serie</a:t>
            </a:r>
            <a:endParaRPr>
              <a:latin typeface="Calibri"/>
              <a:ea typeface="Calibri"/>
              <a:cs typeface="Calibri"/>
              <a:sym typeface="Calibri"/>
            </a:endParaRPr>
          </a:p>
        </p:txBody>
      </p:sp>
      <p:pic>
        <p:nvPicPr>
          <p:cNvPr id="114" name="Google Shape;114;ge20acaf384_0_18"/>
          <p:cNvPicPr preferRelativeResize="0"/>
          <p:nvPr/>
        </p:nvPicPr>
        <p:blipFill>
          <a:blip r:embed="rId4">
            <a:alphaModFix/>
          </a:blip>
          <a:stretch>
            <a:fillRect/>
          </a:stretch>
        </p:blipFill>
        <p:spPr>
          <a:xfrm>
            <a:off x="6734500" y="3810800"/>
            <a:ext cx="914400" cy="762000"/>
          </a:xfrm>
          <a:prstGeom prst="rect">
            <a:avLst/>
          </a:prstGeom>
          <a:noFill/>
          <a:ln>
            <a:noFill/>
          </a:ln>
        </p:spPr>
      </p:pic>
      <p:pic>
        <p:nvPicPr>
          <p:cNvPr id="115" name="Google Shape;115;ge20acaf384_0_18"/>
          <p:cNvPicPr preferRelativeResize="0"/>
          <p:nvPr/>
        </p:nvPicPr>
        <p:blipFill>
          <a:blip r:embed="rId5">
            <a:alphaModFix/>
          </a:blip>
          <a:stretch>
            <a:fillRect/>
          </a:stretch>
        </p:blipFill>
        <p:spPr>
          <a:xfrm>
            <a:off x="4910500" y="1467625"/>
            <a:ext cx="2791360" cy="1590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e20acaf384_0_29"/>
          <p:cNvSpPr/>
          <p:nvPr/>
        </p:nvSpPr>
        <p:spPr>
          <a:xfrm>
            <a:off x="7961575" y="0"/>
            <a:ext cx="4230300"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21" name="Google Shape;121;ge20acaf384_0_29"/>
          <p:cNvSpPr txBox="1"/>
          <p:nvPr/>
        </p:nvSpPr>
        <p:spPr>
          <a:xfrm>
            <a:off x="7961575" y="880050"/>
            <a:ext cx="4220700" cy="301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Equipo de producción por favor, se propone la presentaci</a:t>
            </a:r>
            <a:r>
              <a:rPr lang="es-ES">
                <a:solidFill>
                  <a:schemeClr val="dk1"/>
                </a:solidFill>
              </a:rPr>
              <a:t>ón de la información tipo sliders 1. </a:t>
            </a:r>
            <a:endParaRPr>
              <a:solidFill>
                <a:schemeClr val="dk1"/>
              </a:solidFill>
            </a:endParaRPr>
          </a:p>
          <a:p>
            <a:pPr indent="0" lvl="0" marL="0" marR="0" rtl="0" algn="l">
              <a:lnSpc>
                <a:spcPct val="100000"/>
              </a:lnSpc>
              <a:spcBef>
                <a:spcPts val="0"/>
              </a:spcBef>
              <a:spcAft>
                <a:spcPts val="0"/>
              </a:spcAft>
              <a:buClr>
                <a:schemeClr val="dk1"/>
              </a:buClr>
              <a:buSzPts val="350"/>
              <a:buFont typeface="Arial"/>
              <a:buNone/>
            </a:pPr>
            <a:r>
              <a:t/>
            </a:r>
            <a:endParaRPr>
              <a:solidFill>
                <a:schemeClr val="dk1"/>
              </a:solidFill>
            </a:endParaRPr>
          </a:p>
          <a:p>
            <a:pPr indent="0" lvl="0" marL="0" marR="0" rtl="0" algn="l">
              <a:lnSpc>
                <a:spcPct val="100000"/>
              </a:lnSpc>
              <a:spcBef>
                <a:spcPts val="0"/>
              </a:spcBef>
              <a:spcAft>
                <a:spcPts val="0"/>
              </a:spcAft>
              <a:buClr>
                <a:schemeClr val="dk1"/>
              </a:buClr>
              <a:buSzPts val="350"/>
              <a:buFont typeface="Arial"/>
              <a:buNone/>
            </a:pPr>
            <a:r>
              <a:rPr lang="es-ES">
                <a:solidFill>
                  <a:schemeClr val="dk1"/>
                </a:solidFill>
              </a:rPr>
              <a:t>P</a:t>
            </a:r>
            <a:r>
              <a:rPr b="0" i="0" lang="es-ES" sz="1400" u="none" cap="none" strike="noStrike">
                <a:solidFill>
                  <a:schemeClr val="dk1"/>
                </a:solidFill>
                <a:latin typeface="Arial"/>
                <a:ea typeface="Arial"/>
                <a:cs typeface="Arial"/>
                <a:sym typeface="Arial"/>
              </a:rPr>
              <a:t>ara esta cuarta diapositiva,</a:t>
            </a:r>
            <a:r>
              <a:rPr lang="es-ES">
                <a:solidFill>
                  <a:schemeClr val="dk1"/>
                </a:solidFill>
              </a:rPr>
              <a:t> favor </a:t>
            </a:r>
            <a:r>
              <a:rPr b="0" i="0" lang="es-ES" sz="1400" u="none" cap="none" strike="noStrike">
                <a:solidFill>
                  <a:schemeClr val="dk1"/>
                </a:solidFill>
                <a:latin typeface="Arial"/>
                <a:ea typeface="Arial"/>
                <a:cs typeface="Arial"/>
                <a:sym typeface="Arial"/>
              </a:rPr>
              <a:t> incluir </a:t>
            </a:r>
            <a:r>
              <a:rPr lang="es-ES">
                <a:solidFill>
                  <a:schemeClr val="dk1"/>
                </a:solidFill>
              </a:rPr>
              <a:t>una imagen relacionada con el transporte ferroviario aproximado al año 1830. </a:t>
            </a:r>
            <a:endParaRPr b="0" i="1" sz="1400" u="none" cap="none" strike="noStrike">
              <a:solidFill>
                <a:schemeClr val="dk1"/>
              </a:solidFill>
              <a:latin typeface="Arial"/>
              <a:ea typeface="Arial"/>
              <a:cs typeface="Arial"/>
              <a:sym typeface="Arial"/>
            </a:endParaRPr>
          </a:p>
        </p:txBody>
      </p:sp>
      <p:sp>
        <p:nvSpPr>
          <p:cNvPr id="122" name="Google Shape;122;ge20acaf384_0_29"/>
          <p:cNvSpPr/>
          <p:nvPr/>
        </p:nvSpPr>
        <p:spPr>
          <a:xfrm>
            <a:off x="7971300" y="0"/>
            <a:ext cx="4220700" cy="7431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23" name="Google Shape;123;ge20acaf384_0_29"/>
          <p:cNvSpPr txBox="1"/>
          <p:nvPr/>
        </p:nvSpPr>
        <p:spPr>
          <a:xfrm>
            <a:off x="256400" y="880050"/>
            <a:ext cx="4394400" cy="11079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El tráfico por las vías acuáticas se redujo hacia la mitad del Siglo XIX por los innumerables peajes y controles que establecieron las compañías de canales, adicionalmente, el mal estado de las carreteras, fueron escenario propicio para el auge del transporte ferroviario. Inicialmente, las líneas férreas se construyeron como complemento a los sistemas vial y acuático para transportar el carbón, pero a partir de 1830, el transporte de pasajeros cobró suma importancia. Una primera consecuencia de la revolución causada con la expansión de las vías férreas fue el decrecimiento en el costo de transporte.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Más adelante, en el transporte marítimo, el aumento de la capacidad de carga debido a los tamaños de los equipos y las mejoras tecnológicas y el aumento de velocidades, lo anterior, conlleva a mejores “economías de escala”; se redujeron los costos de transporte y los tiempos de viajes. Adicionalmente se presentó una especialización de los buques los cuales contaban con características funcionales particulares para el tipo de mercancía transportada.</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 </a:t>
            </a:r>
            <a:endParaRPr sz="1200">
              <a:solidFill>
                <a:schemeClr val="dk1"/>
              </a:solidFill>
            </a:endParaRPr>
          </a:p>
          <a:p>
            <a:pPr indent="0" lvl="0" marL="0" marR="0" rtl="0" algn="l">
              <a:lnSpc>
                <a:spcPct val="115000"/>
              </a:lnSpc>
              <a:spcBef>
                <a:spcPts val="0"/>
              </a:spcBef>
              <a:spcAft>
                <a:spcPts val="0"/>
              </a:spcAft>
              <a:buClr>
                <a:srgbClr val="000000"/>
              </a:buClr>
              <a:buSzPts val="1300"/>
              <a:buFont typeface="Arial"/>
              <a:buNone/>
            </a:pPr>
            <a:r>
              <a:t/>
            </a:r>
            <a:endParaRPr sz="1300"/>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p:txBody>
      </p:sp>
      <p:sp>
        <p:nvSpPr>
          <p:cNvPr id="124" name="Google Shape;124;ge20acaf384_0_29"/>
          <p:cNvSpPr/>
          <p:nvPr/>
        </p:nvSpPr>
        <p:spPr>
          <a:xfrm>
            <a:off x="7980825" y="4742800"/>
            <a:ext cx="4220700" cy="21153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lang="es-ES" sz="1200">
                <a:solidFill>
                  <a:schemeClr val="dk1"/>
                </a:solidFill>
              </a:rPr>
              <a:t>Fuente tren: </a:t>
            </a:r>
            <a:r>
              <a:rPr lang="es-ES" sz="1200">
                <a:solidFill>
                  <a:schemeClr val="dk1"/>
                </a:solidFill>
              </a:rPr>
              <a:t>https://www.istockphoto.com/es/foto/old-tren-de-vapor-gm926629376-254247284</a:t>
            </a:r>
            <a:endParaRPr b="0" i="0" sz="1200" u="none" cap="none" strike="noStrike">
              <a:solidFill>
                <a:schemeClr val="dk1"/>
              </a:solidFill>
              <a:latin typeface="Arial"/>
              <a:ea typeface="Arial"/>
              <a:cs typeface="Arial"/>
              <a:sym typeface="Arial"/>
            </a:endParaRPr>
          </a:p>
        </p:txBody>
      </p:sp>
      <p:sp>
        <p:nvSpPr>
          <p:cNvPr id="125" name="Google Shape;125;ge20acaf384_0_29"/>
          <p:cNvSpPr txBox="1"/>
          <p:nvPr/>
        </p:nvSpPr>
        <p:spPr>
          <a:xfrm>
            <a:off x="4896275" y="3126825"/>
            <a:ext cx="269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ES">
                <a:latin typeface="Calibri"/>
                <a:ea typeface="Calibri"/>
                <a:cs typeface="Calibri"/>
                <a:sym typeface="Calibri"/>
              </a:rPr>
              <a:t>Nota. Transporte ferroviario</a:t>
            </a:r>
            <a:endParaRPr>
              <a:latin typeface="Calibri"/>
              <a:ea typeface="Calibri"/>
              <a:cs typeface="Calibri"/>
              <a:sym typeface="Calibri"/>
            </a:endParaRPr>
          </a:p>
        </p:txBody>
      </p:sp>
      <p:pic>
        <p:nvPicPr>
          <p:cNvPr id="126" name="Google Shape;126;ge20acaf384_0_29"/>
          <p:cNvPicPr preferRelativeResize="0"/>
          <p:nvPr/>
        </p:nvPicPr>
        <p:blipFill>
          <a:blip r:embed="rId3">
            <a:alphaModFix/>
          </a:blip>
          <a:stretch>
            <a:fillRect/>
          </a:stretch>
        </p:blipFill>
        <p:spPr>
          <a:xfrm>
            <a:off x="6734500" y="3810800"/>
            <a:ext cx="914400" cy="762000"/>
          </a:xfrm>
          <a:prstGeom prst="rect">
            <a:avLst/>
          </a:prstGeom>
          <a:noFill/>
          <a:ln>
            <a:noFill/>
          </a:ln>
        </p:spPr>
      </p:pic>
      <p:pic>
        <p:nvPicPr>
          <p:cNvPr id="127" name="Google Shape;127;ge20acaf384_0_29"/>
          <p:cNvPicPr preferRelativeResize="0"/>
          <p:nvPr/>
        </p:nvPicPr>
        <p:blipFill>
          <a:blip r:embed="rId4">
            <a:alphaModFix/>
          </a:blip>
          <a:stretch>
            <a:fillRect/>
          </a:stretch>
        </p:blipFill>
        <p:spPr>
          <a:xfrm>
            <a:off x="4838175" y="1221850"/>
            <a:ext cx="2936025" cy="1713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ge20acaf384_0_40"/>
          <p:cNvSpPr/>
          <p:nvPr/>
        </p:nvSpPr>
        <p:spPr>
          <a:xfrm>
            <a:off x="7961575" y="0"/>
            <a:ext cx="4230300"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33" name="Google Shape;133;ge20acaf384_0_40"/>
          <p:cNvSpPr txBox="1"/>
          <p:nvPr/>
        </p:nvSpPr>
        <p:spPr>
          <a:xfrm>
            <a:off x="7961575" y="880050"/>
            <a:ext cx="4220700" cy="301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Equipo de producción por favor, se propone la presentaci</a:t>
            </a:r>
            <a:r>
              <a:rPr lang="es-ES">
                <a:solidFill>
                  <a:schemeClr val="dk1"/>
                </a:solidFill>
              </a:rPr>
              <a:t>ón de la información tipo sliders 1. </a:t>
            </a:r>
            <a:endParaRPr>
              <a:solidFill>
                <a:schemeClr val="dk1"/>
              </a:solidFill>
            </a:endParaRPr>
          </a:p>
          <a:p>
            <a:pPr indent="0" lvl="0" marL="0" marR="0" rtl="0" algn="l">
              <a:lnSpc>
                <a:spcPct val="100000"/>
              </a:lnSpc>
              <a:spcBef>
                <a:spcPts val="0"/>
              </a:spcBef>
              <a:spcAft>
                <a:spcPts val="0"/>
              </a:spcAft>
              <a:buClr>
                <a:schemeClr val="dk1"/>
              </a:buClr>
              <a:buSzPts val="350"/>
              <a:buFont typeface="Arial"/>
              <a:buNone/>
            </a:pPr>
            <a:r>
              <a:t/>
            </a:r>
            <a:endParaRPr>
              <a:solidFill>
                <a:schemeClr val="dk1"/>
              </a:solidFill>
            </a:endParaRPr>
          </a:p>
          <a:p>
            <a:pPr indent="0" lvl="0" marL="0" marR="0" rtl="0" algn="l">
              <a:lnSpc>
                <a:spcPct val="100000"/>
              </a:lnSpc>
              <a:spcBef>
                <a:spcPts val="0"/>
              </a:spcBef>
              <a:spcAft>
                <a:spcPts val="0"/>
              </a:spcAft>
              <a:buClr>
                <a:schemeClr val="dk1"/>
              </a:buClr>
              <a:buSzPts val="350"/>
              <a:buFont typeface="Arial"/>
              <a:buNone/>
            </a:pPr>
            <a:r>
              <a:rPr lang="es-ES">
                <a:solidFill>
                  <a:schemeClr val="dk1"/>
                </a:solidFill>
              </a:rPr>
              <a:t>P</a:t>
            </a:r>
            <a:r>
              <a:rPr b="0" i="0" lang="es-ES" sz="1400" u="none" cap="none" strike="noStrike">
                <a:solidFill>
                  <a:schemeClr val="dk1"/>
                </a:solidFill>
                <a:latin typeface="Arial"/>
                <a:ea typeface="Arial"/>
                <a:cs typeface="Arial"/>
                <a:sym typeface="Arial"/>
              </a:rPr>
              <a:t>ara esta quinta diapositiva</a:t>
            </a:r>
            <a:r>
              <a:rPr lang="es-ES">
                <a:solidFill>
                  <a:schemeClr val="dk1"/>
                </a:solidFill>
              </a:rPr>
              <a:t>, favor incluir una foto con permiso o imagen que refleje el transporte de carga por carretera. </a:t>
            </a:r>
            <a:endParaRPr b="0" i="1" sz="1400" u="none" cap="none" strike="noStrike">
              <a:solidFill>
                <a:schemeClr val="dk1"/>
              </a:solidFill>
              <a:latin typeface="Arial"/>
              <a:ea typeface="Arial"/>
              <a:cs typeface="Arial"/>
              <a:sym typeface="Arial"/>
            </a:endParaRPr>
          </a:p>
        </p:txBody>
      </p:sp>
      <p:sp>
        <p:nvSpPr>
          <p:cNvPr id="134" name="Google Shape;134;ge20acaf384_0_40"/>
          <p:cNvSpPr/>
          <p:nvPr/>
        </p:nvSpPr>
        <p:spPr>
          <a:xfrm>
            <a:off x="7971300" y="0"/>
            <a:ext cx="4220700" cy="7431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35" name="Google Shape;135;ge20acaf384_0_40"/>
          <p:cNvSpPr txBox="1"/>
          <p:nvPr/>
        </p:nvSpPr>
        <p:spPr>
          <a:xfrm>
            <a:off x="256400" y="880050"/>
            <a:ext cx="4394400" cy="11079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La fabricación del camión de carga, es decir, una plataforma de carga que se montó sobre el bastidor de un vehículo ordinario cobró gran importancia en el Siglo XX para el movimiento de mercancías por vía terrestre. Con el paso de los años, el espacio de la carga y el peso máximo autorizado por las normas han aumentado y el peso propio del vehículo ha disminuido gracias a los diferentes avances en su construcción (materiales, componentes, aerodinámica, especialización de carga, etc.) facilitando la dinamización del transporte de carga por carretera.</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 </a:t>
            </a:r>
            <a:endParaRPr sz="1200">
              <a:solidFill>
                <a:schemeClr val="dk1"/>
              </a:solidFill>
            </a:endParaRPr>
          </a:p>
          <a:p>
            <a:pPr indent="0" lvl="0" marL="0" marR="0" rtl="0" algn="l">
              <a:lnSpc>
                <a:spcPct val="115000"/>
              </a:lnSpc>
              <a:spcBef>
                <a:spcPts val="0"/>
              </a:spcBef>
              <a:spcAft>
                <a:spcPts val="0"/>
              </a:spcAft>
              <a:buClr>
                <a:srgbClr val="000000"/>
              </a:buClr>
              <a:buSzPts val="1300"/>
              <a:buFont typeface="Arial"/>
              <a:buNone/>
            </a:pPr>
            <a:r>
              <a:t/>
            </a:r>
            <a:endParaRPr sz="1300"/>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p:txBody>
      </p:sp>
      <p:sp>
        <p:nvSpPr>
          <p:cNvPr id="136" name="Google Shape;136;ge20acaf384_0_40"/>
          <p:cNvSpPr/>
          <p:nvPr/>
        </p:nvSpPr>
        <p:spPr>
          <a:xfrm>
            <a:off x="7980825" y="4742800"/>
            <a:ext cx="4220700" cy="21153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lang="es-ES" sz="1200">
                <a:solidFill>
                  <a:schemeClr val="dk1"/>
                </a:solidFill>
              </a:rPr>
              <a:t>Fuente transporte de carga: </a:t>
            </a:r>
            <a:r>
              <a:rPr lang="es-ES" sz="1200" u="sng">
                <a:solidFill>
                  <a:schemeClr val="hlink"/>
                </a:solidFill>
                <a:hlinkClick r:id="rId3"/>
              </a:rPr>
              <a:t>https://www.istockphoto.com/es/foto/cami%C3%B3n-de-reparto-con-carga-est%C3%A1-conduciendo-en-la-carretera-forestal-en-las-monta%C3%B1as-gm1255374978-367238015</a:t>
            </a:r>
            <a:r>
              <a:rPr lang="es-ES" sz="1200">
                <a:solidFill>
                  <a:schemeClr val="dk1"/>
                </a:solidFill>
              </a:rPr>
              <a:t> </a:t>
            </a:r>
            <a:endParaRPr b="0" i="0" sz="1200" u="none" cap="none" strike="noStrike">
              <a:solidFill>
                <a:schemeClr val="dk1"/>
              </a:solidFill>
              <a:latin typeface="Arial"/>
              <a:ea typeface="Arial"/>
              <a:cs typeface="Arial"/>
              <a:sym typeface="Arial"/>
            </a:endParaRPr>
          </a:p>
        </p:txBody>
      </p:sp>
      <p:sp>
        <p:nvSpPr>
          <p:cNvPr id="137" name="Google Shape;137;ge20acaf384_0_40"/>
          <p:cNvSpPr txBox="1"/>
          <p:nvPr/>
        </p:nvSpPr>
        <p:spPr>
          <a:xfrm>
            <a:off x="4896275" y="2680125"/>
            <a:ext cx="2693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ES">
                <a:latin typeface="Calibri"/>
                <a:ea typeface="Calibri"/>
                <a:cs typeface="Calibri"/>
                <a:sym typeface="Calibri"/>
              </a:rPr>
              <a:t>Nota. Transporte de carga por carretera</a:t>
            </a:r>
            <a:endParaRPr>
              <a:latin typeface="Calibri"/>
              <a:ea typeface="Calibri"/>
              <a:cs typeface="Calibri"/>
              <a:sym typeface="Calibri"/>
            </a:endParaRPr>
          </a:p>
        </p:txBody>
      </p:sp>
      <p:pic>
        <p:nvPicPr>
          <p:cNvPr id="138" name="Google Shape;138;ge20acaf384_0_40"/>
          <p:cNvPicPr preferRelativeResize="0"/>
          <p:nvPr/>
        </p:nvPicPr>
        <p:blipFill>
          <a:blip r:embed="rId4">
            <a:alphaModFix/>
          </a:blip>
          <a:stretch>
            <a:fillRect/>
          </a:stretch>
        </p:blipFill>
        <p:spPr>
          <a:xfrm>
            <a:off x="6734500" y="3810800"/>
            <a:ext cx="914400" cy="762000"/>
          </a:xfrm>
          <a:prstGeom prst="rect">
            <a:avLst/>
          </a:prstGeom>
          <a:noFill/>
          <a:ln>
            <a:noFill/>
          </a:ln>
        </p:spPr>
      </p:pic>
      <p:pic>
        <p:nvPicPr>
          <p:cNvPr id="139" name="Google Shape;139;ge20acaf384_0_40"/>
          <p:cNvPicPr preferRelativeResize="0"/>
          <p:nvPr/>
        </p:nvPicPr>
        <p:blipFill>
          <a:blip r:embed="rId5">
            <a:alphaModFix/>
          </a:blip>
          <a:stretch>
            <a:fillRect/>
          </a:stretch>
        </p:blipFill>
        <p:spPr>
          <a:xfrm>
            <a:off x="4959488" y="880060"/>
            <a:ext cx="2693399" cy="161603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ge20acaf384_0_51"/>
          <p:cNvSpPr/>
          <p:nvPr/>
        </p:nvSpPr>
        <p:spPr>
          <a:xfrm>
            <a:off x="7961575" y="0"/>
            <a:ext cx="4230300"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5" name="Google Shape;145;ge20acaf384_0_51"/>
          <p:cNvSpPr txBox="1"/>
          <p:nvPr/>
        </p:nvSpPr>
        <p:spPr>
          <a:xfrm>
            <a:off x="7961575" y="880050"/>
            <a:ext cx="4220700" cy="301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Equipo de producción por favor, se propone la presentaci</a:t>
            </a:r>
            <a:r>
              <a:rPr lang="es-ES">
                <a:solidFill>
                  <a:schemeClr val="dk1"/>
                </a:solidFill>
              </a:rPr>
              <a:t>ón de la información tipo sliders 1. </a:t>
            </a:r>
            <a:endParaRPr>
              <a:solidFill>
                <a:schemeClr val="dk1"/>
              </a:solidFill>
            </a:endParaRPr>
          </a:p>
          <a:p>
            <a:pPr indent="0" lvl="0" marL="0" marR="0" rtl="0" algn="l">
              <a:lnSpc>
                <a:spcPct val="100000"/>
              </a:lnSpc>
              <a:spcBef>
                <a:spcPts val="0"/>
              </a:spcBef>
              <a:spcAft>
                <a:spcPts val="0"/>
              </a:spcAft>
              <a:buClr>
                <a:schemeClr val="dk1"/>
              </a:buClr>
              <a:buSzPts val="350"/>
              <a:buFont typeface="Arial"/>
              <a:buNone/>
            </a:pPr>
            <a:r>
              <a:t/>
            </a:r>
            <a:endParaRPr>
              <a:solidFill>
                <a:schemeClr val="dk1"/>
              </a:solidFill>
            </a:endParaRPr>
          </a:p>
          <a:p>
            <a:pPr indent="0" lvl="0" marL="0" marR="0" rtl="0" algn="l">
              <a:lnSpc>
                <a:spcPct val="100000"/>
              </a:lnSpc>
              <a:spcBef>
                <a:spcPts val="0"/>
              </a:spcBef>
              <a:spcAft>
                <a:spcPts val="0"/>
              </a:spcAft>
              <a:buClr>
                <a:schemeClr val="dk1"/>
              </a:buClr>
              <a:buSzPts val="350"/>
              <a:buFont typeface="Arial"/>
              <a:buNone/>
            </a:pPr>
            <a:r>
              <a:rPr lang="es-ES">
                <a:solidFill>
                  <a:schemeClr val="dk1"/>
                </a:solidFill>
              </a:rPr>
              <a:t>P</a:t>
            </a:r>
            <a:r>
              <a:rPr b="0" i="0" lang="es-ES" sz="1400" u="none" cap="none" strike="noStrike">
                <a:solidFill>
                  <a:schemeClr val="dk1"/>
                </a:solidFill>
                <a:latin typeface="Arial"/>
                <a:ea typeface="Arial"/>
                <a:cs typeface="Arial"/>
                <a:sym typeface="Arial"/>
              </a:rPr>
              <a:t>ara esta </a:t>
            </a:r>
            <a:r>
              <a:rPr lang="es-ES">
                <a:solidFill>
                  <a:schemeClr val="dk1"/>
                </a:solidFill>
              </a:rPr>
              <a:t>última</a:t>
            </a:r>
            <a:r>
              <a:rPr b="0" i="0" lang="es-ES" sz="1400" u="none" cap="none" strike="noStrike">
                <a:solidFill>
                  <a:schemeClr val="dk1"/>
                </a:solidFill>
                <a:latin typeface="Arial"/>
                <a:ea typeface="Arial"/>
                <a:cs typeface="Arial"/>
                <a:sym typeface="Arial"/>
              </a:rPr>
              <a:t> diapositiva, favor</a:t>
            </a:r>
            <a:r>
              <a:rPr lang="es-ES">
                <a:solidFill>
                  <a:schemeClr val="dk1"/>
                </a:solidFill>
              </a:rPr>
              <a:t> recrear imagen donde se encuentre un avión y la carga a punto de montar o al contrario, recién descargada. </a:t>
            </a:r>
            <a:endParaRPr b="0" i="1" sz="1400" u="none" cap="none" strike="noStrike">
              <a:solidFill>
                <a:schemeClr val="dk1"/>
              </a:solidFill>
              <a:latin typeface="Arial"/>
              <a:ea typeface="Arial"/>
              <a:cs typeface="Arial"/>
              <a:sym typeface="Arial"/>
            </a:endParaRPr>
          </a:p>
        </p:txBody>
      </p:sp>
      <p:sp>
        <p:nvSpPr>
          <p:cNvPr id="146" name="Google Shape;146;ge20acaf384_0_51"/>
          <p:cNvSpPr/>
          <p:nvPr/>
        </p:nvSpPr>
        <p:spPr>
          <a:xfrm>
            <a:off x="7971300" y="0"/>
            <a:ext cx="4220700" cy="7431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47" name="Google Shape;147;ge20acaf384_0_51"/>
          <p:cNvSpPr txBox="1"/>
          <p:nvPr/>
        </p:nvSpPr>
        <p:spPr>
          <a:xfrm>
            <a:off x="256400" y="880050"/>
            <a:ext cx="4394400" cy="11079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El transporte aéreo, ha significado costos muy superiores a los de otros medios de transporte, aunque los avances tecnológicos han conllevado ganancias de productividad al conseguir incrementar el volumen de las mercancías que pueden ser transportadas por este medio, adicionalmente ha supuesto un beneficio para el transporte de pasajeros y para las cargas perecederas, frágiles, de alto valor y urgentes.</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ES" sz="1200">
                <a:solidFill>
                  <a:schemeClr val="dk1"/>
                </a:solidFill>
              </a:rPr>
              <a:t> </a:t>
            </a:r>
            <a:endParaRPr sz="1200">
              <a:solidFill>
                <a:schemeClr val="dk1"/>
              </a:solidFill>
            </a:endParaRPr>
          </a:p>
          <a:p>
            <a:pPr indent="0" lvl="0" marL="0" marR="0" rtl="0" algn="l">
              <a:lnSpc>
                <a:spcPct val="115000"/>
              </a:lnSpc>
              <a:spcBef>
                <a:spcPts val="0"/>
              </a:spcBef>
              <a:spcAft>
                <a:spcPts val="0"/>
              </a:spcAft>
              <a:buClr>
                <a:srgbClr val="000000"/>
              </a:buClr>
              <a:buSzPts val="1300"/>
              <a:buFont typeface="Arial"/>
              <a:buNone/>
            </a:pPr>
            <a:r>
              <a:t/>
            </a:r>
            <a:endParaRPr sz="1300"/>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p:txBody>
      </p:sp>
      <p:sp>
        <p:nvSpPr>
          <p:cNvPr id="148" name="Google Shape;148;ge20acaf384_0_51"/>
          <p:cNvSpPr/>
          <p:nvPr/>
        </p:nvSpPr>
        <p:spPr>
          <a:xfrm>
            <a:off x="7980825" y="4742800"/>
            <a:ext cx="4220700" cy="21153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lang="es-ES" sz="1200">
                <a:solidFill>
                  <a:schemeClr val="dk1"/>
                </a:solidFill>
              </a:rPr>
              <a:t>Fuente imagen: </a:t>
            </a:r>
            <a:r>
              <a:rPr lang="es-ES" sz="1200" u="sng">
                <a:solidFill>
                  <a:schemeClr val="hlink"/>
                </a:solidFill>
                <a:hlinkClick r:id="rId3"/>
              </a:rPr>
              <a:t>https://www.istockphoto.com/es/foto/carga-a-las-aeronaves-gm868920610-145036209</a:t>
            </a:r>
            <a:r>
              <a:rPr lang="es-ES" sz="1200">
                <a:solidFill>
                  <a:schemeClr val="dk1"/>
                </a:solidFill>
              </a:rPr>
              <a:t> </a:t>
            </a:r>
            <a:endParaRPr b="0" i="0" sz="1200" u="none" cap="none" strike="noStrike">
              <a:solidFill>
                <a:schemeClr val="dk1"/>
              </a:solidFill>
              <a:latin typeface="Arial"/>
              <a:ea typeface="Arial"/>
              <a:cs typeface="Arial"/>
              <a:sym typeface="Arial"/>
            </a:endParaRPr>
          </a:p>
        </p:txBody>
      </p:sp>
      <p:sp>
        <p:nvSpPr>
          <p:cNvPr id="149" name="Google Shape;149;ge20acaf384_0_51"/>
          <p:cNvSpPr txBox="1"/>
          <p:nvPr/>
        </p:nvSpPr>
        <p:spPr>
          <a:xfrm>
            <a:off x="5022625" y="2732675"/>
            <a:ext cx="2693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ES">
                <a:latin typeface="Calibri"/>
                <a:ea typeface="Calibri"/>
                <a:cs typeface="Calibri"/>
                <a:sym typeface="Calibri"/>
              </a:rPr>
              <a:t>Nota. Comercio en el imperio Romano </a:t>
            </a:r>
            <a:endParaRPr>
              <a:latin typeface="Calibri"/>
              <a:ea typeface="Calibri"/>
              <a:cs typeface="Calibri"/>
              <a:sym typeface="Calibri"/>
            </a:endParaRPr>
          </a:p>
        </p:txBody>
      </p:sp>
      <p:pic>
        <p:nvPicPr>
          <p:cNvPr id="150" name="Google Shape;150;ge20acaf384_0_51"/>
          <p:cNvPicPr preferRelativeResize="0"/>
          <p:nvPr/>
        </p:nvPicPr>
        <p:blipFill>
          <a:blip r:embed="rId4">
            <a:alphaModFix/>
          </a:blip>
          <a:stretch>
            <a:fillRect/>
          </a:stretch>
        </p:blipFill>
        <p:spPr>
          <a:xfrm>
            <a:off x="6734500" y="3810800"/>
            <a:ext cx="914400" cy="762000"/>
          </a:xfrm>
          <a:prstGeom prst="rect">
            <a:avLst/>
          </a:prstGeom>
          <a:noFill/>
          <a:ln>
            <a:noFill/>
          </a:ln>
        </p:spPr>
      </p:pic>
      <p:pic>
        <p:nvPicPr>
          <p:cNvPr id="151" name="Google Shape;151;ge20acaf384_0_51"/>
          <p:cNvPicPr preferRelativeResize="0"/>
          <p:nvPr/>
        </p:nvPicPr>
        <p:blipFill>
          <a:blip r:embed="rId5">
            <a:alphaModFix/>
          </a:blip>
          <a:stretch>
            <a:fillRect/>
          </a:stretch>
        </p:blipFill>
        <p:spPr>
          <a:xfrm>
            <a:off x="5022613" y="880050"/>
            <a:ext cx="2567149" cy="1622600"/>
          </a:xfrm>
          <a:prstGeom prst="rect">
            <a:avLst/>
          </a:prstGeom>
          <a:noFill/>
          <a:ln cap="flat" cmpd="sng" w="12700">
            <a:solidFill>
              <a:schemeClr val="accent1"/>
            </a:solidFill>
            <a:prstDash val="solid"/>
            <a:miter lim="8000"/>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CLAUDIA VASQUEZ</dc:creator>
</cp:coreProperties>
</file>